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3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819688-C09E-440E-869B-202C326C4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99E4C3F-ED4E-4705-869C-124978C0FF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BE6908-6BD5-4C78-8DD4-4D757B955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59BB6B-79BA-40B0-B692-67B7F3F17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DA8FF9-5CD4-4763-8947-7A2E3C28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48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91D335-8692-4291-9E9C-5E73FF253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7EEE4E-64EB-4ECA-B8BB-4A5448BB5E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DF69BB-463E-45A8-8CD4-DEFCFAFBF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BB671-29A0-421C-B46D-18F8E7BE7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7D2F7D-F16F-444F-9FB1-ACCB8EFB0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54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E2B6DEB-151C-4A14-A05A-985D9237A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5FCB5B-C7CF-4E28-B276-70653C618F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0134D0-2E84-4FBE-AA4A-D0DBBC349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C14FD4-4A44-4DE0-B013-C353CA470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69E340-0265-4277-8CF9-B0618576E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467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E477F-E028-4A75-9BEA-272DD623C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86B229-DC02-4C56-9378-1D21C3D39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A11325-CD0B-4158-B057-5A8125149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B63872-804C-4B82-8087-C73A368F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4F75CC-8482-461C-BF07-763B93EAC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477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DD9249-80DA-48D2-9D4F-B0E341AC9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1C0FA5-A5C3-43CF-B827-77706B1C1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9DDBD9-CD55-40DA-AAF9-4E5439C9D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0FAF2F-AEF5-4376-AF1A-F2C9C89D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93B698-702E-4186-82C8-8C0870B2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141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FCCB22-B267-4D6E-B033-D7A150D61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16B66-564E-4B46-A2D3-0E22601760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F5E87-FF23-4C9E-AD6C-B8512D79B6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48C313-AB5C-4F87-8554-D8E84133B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438DBA-9B62-47AF-97F6-AA0ABD3FB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5F779D-D6E9-42D8-92D8-A80FE45A8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13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A02150-D23E-434A-B255-6D67BD971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E37A20-8264-4FEB-A8D8-ACA9EB93F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D52EF3-A587-4932-AF00-6F6A1340B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37483DD-49F4-417A-A8B8-C7717F6F33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C423D25-18C6-421D-BAB3-6BC8CC4A32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DD7FE5E-13C1-47B6-A857-94AA5B2CF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DC1C3DF-495A-490D-8A33-B3D549FA5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2D68A6A-7456-436C-BC0A-B05C4B5B6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663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81823-A00F-45E1-9CD8-BFBBCDE8E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A1753C-A31D-4E62-9ACE-CBF63B3E2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B611FAF-24F7-4CA9-8BDE-29D7234E2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3A998D-7DC1-43CF-8BC5-7C1C3A3AD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148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7CECA5-0C0E-4128-B04F-823201B18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2C02D6E-C42C-4F4F-8D31-BD1EFC81D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51A748-3C14-4EBB-951B-EF818D16B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85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69039-B9CB-4768-8893-32E8EE823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56FB80-0B7C-44FF-9187-107879795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9BFDFA-1B98-4170-9E68-DDD859BCF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FC7AD1-BA06-465B-A23C-C32F42DD5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8D28D1-145D-43B7-9580-AE7F94135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B5A7A1-9E8A-4486-B74B-862210C32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57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FBA8B8-00F7-4F91-BC99-4C55CF6A4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DB96D8C-B12C-40CF-87C1-EC1BA45CE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FC3A8C2-C9C8-40B5-BC2B-4130BE533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3C37C36-3E8F-4ACA-AC30-FDCEC4BE3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E849D3-ADBB-4BF3-8B32-CD03F7F2D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094A37-ED91-4CC5-BC2E-F3AF9274C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268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CF3915B-A6A5-4685-8E30-9D1879F3A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8B02B7-8259-4ABB-847E-91D0BF2AA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12179F-4CA7-4B90-B4B8-FE7497E9C9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62F8C-4864-4696-AD1B-34D51C0C0981}" type="datetimeFigureOut">
              <a:rPr lang="zh-CN" altLang="en-US" smtClean="0"/>
              <a:t>2019/4/13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085AA5-C6A7-49C8-AF4C-4D2DC786FA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1E7735-8975-4E82-91FC-E8AC2C8D1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C950E-B877-4EBD-A23F-5AA2054F2D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822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2820DA40-D211-4A17-9167-1F06C70C4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67180" cy="6858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239BEDD-87A5-4C9F-B2B7-E9166E5B7D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820" y="0"/>
            <a:ext cx="3167180" cy="68580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87A0D500-98D5-488A-A8D1-CB3B04E37805}"/>
              </a:ext>
            </a:extLst>
          </p:cNvPr>
          <p:cNvSpPr/>
          <p:nvPr/>
        </p:nvSpPr>
        <p:spPr>
          <a:xfrm>
            <a:off x="65314" y="746449"/>
            <a:ext cx="3101866" cy="2985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1D9365D-EA15-4164-BDBF-639480F9693D}"/>
              </a:ext>
            </a:extLst>
          </p:cNvPr>
          <p:cNvCxnSpPr>
            <a:endCxn id="14" idx="3"/>
          </p:cNvCxnSpPr>
          <p:nvPr/>
        </p:nvCxnSpPr>
        <p:spPr>
          <a:xfrm flipH="1" flipV="1">
            <a:off x="3167180" y="895739"/>
            <a:ext cx="789000" cy="149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1A06C7F-5C7C-4ABA-B0E5-AD6BA7456685}"/>
              </a:ext>
            </a:extLst>
          </p:cNvPr>
          <p:cNvSpPr txBox="1"/>
          <p:nvPr/>
        </p:nvSpPr>
        <p:spPr>
          <a:xfrm>
            <a:off x="3862008" y="860363"/>
            <a:ext cx="3940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这部分跟目前 生活服务等板块一样。</a:t>
            </a:r>
            <a:endParaRPr lang="en-US" altLang="zh-CN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84521D2-0FE1-45DA-A328-5A5C5F840E52}"/>
              </a:ext>
            </a:extLst>
          </p:cNvPr>
          <p:cNvCxnSpPr>
            <a:cxnSpLocks/>
          </p:cNvCxnSpPr>
          <p:nvPr/>
        </p:nvCxnSpPr>
        <p:spPr>
          <a:xfrm flipH="1">
            <a:off x="2771192" y="3059668"/>
            <a:ext cx="789000" cy="56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22AD8AC3-65AB-4DDC-BB28-4E0EB555F217}"/>
              </a:ext>
            </a:extLst>
          </p:cNvPr>
          <p:cNvSpPr txBox="1"/>
          <p:nvPr/>
        </p:nvSpPr>
        <p:spPr>
          <a:xfrm>
            <a:off x="3540492" y="2875002"/>
            <a:ext cx="30171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能分享到微信朋友圈。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朋友圈默认显示三条评论。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目前好像一条评论都不显示 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644E760-02FB-4E2A-82F2-429255C3F641}"/>
              </a:ext>
            </a:extLst>
          </p:cNvPr>
          <p:cNvCxnSpPr/>
          <p:nvPr/>
        </p:nvCxnSpPr>
        <p:spPr>
          <a:xfrm flipV="1">
            <a:off x="7802510" y="1847461"/>
            <a:ext cx="1136217" cy="494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CC645F9A-15B0-4710-8131-27A1826C61F4}"/>
              </a:ext>
            </a:extLst>
          </p:cNvPr>
          <p:cNvSpPr txBox="1"/>
          <p:nvPr/>
        </p:nvSpPr>
        <p:spPr>
          <a:xfrm>
            <a:off x="6479701" y="2321004"/>
            <a:ext cx="249299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需要有个关注推荐。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在我的界面，需要有个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我的关注，在那里面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要能够取消关注。 </a:t>
            </a:r>
          </a:p>
        </p:txBody>
      </p:sp>
    </p:spTree>
    <p:extLst>
      <p:ext uri="{BB962C8B-B14F-4D97-AF65-F5344CB8AC3E}">
        <p14:creationId xmlns:p14="http://schemas.microsoft.com/office/powerpoint/2010/main" val="969574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614679A-BF5C-42CD-BE1E-358EA2F38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820" y="0"/>
            <a:ext cx="3167180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B86823F-1E5D-41D6-BB80-1221BB9B0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67180" cy="6858000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B43898C3-E17E-488D-A662-F513A5A49080}"/>
              </a:ext>
            </a:extLst>
          </p:cNvPr>
          <p:cNvCxnSpPr>
            <a:cxnSpLocks/>
          </p:cNvCxnSpPr>
          <p:nvPr/>
        </p:nvCxnSpPr>
        <p:spPr>
          <a:xfrm flipH="1" flipV="1">
            <a:off x="1583590" y="1670181"/>
            <a:ext cx="8456149" cy="147423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09F96162-ED2D-4E2D-9CE0-D9AEA0710793}"/>
              </a:ext>
            </a:extLst>
          </p:cNvPr>
          <p:cNvSpPr txBox="1"/>
          <p:nvPr/>
        </p:nvSpPr>
        <p:spPr>
          <a:xfrm>
            <a:off x="3946849" y="1945633"/>
            <a:ext cx="44614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他这个是和标题对应的，，感觉不要标题</a:t>
            </a:r>
            <a:endParaRPr lang="en-US" altLang="zh-CN" dirty="0"/>
          </a:p>
          <a:p>
            <a:r>
              <a:rPr lang="zh-CN" altLang="en-US" dirty="0"/>
              <a:t>好点，直接显示</a:t>
            </a:r>
            <a:r>
              <a:rPr lang="en-US" altLang="zh-CN" dirty="0"/>
              <a:t>3</a:t>
            </a:r>
            <a:r>
              <a:rPr lang="zh-CN" altLang="en-US" dirty="0"/>
              <a:t>行朋友圈文字就好。超过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行就折叠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744C6A6A-B405-4BEC-87B7-ACF84C678658}"/>
              </a:ext>
            </a:extLst>
          </p:cNvPr>
          <p:cNvCxnSpPr/>
          <p:nvPr/>
        </p:nvCxnSpPr>
        <p:spPr>
          <a:xfrm flipH="1" flipV="1">
            <a:off x="2369976" y="2425959"/>
            <a:ext cx="2407297" cy="1800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3322648D-7E07-406D-88B5-B81A73B27B59}"/>
              </a:ext>
            </a:extLst>
          </p:cNvPr>
          <p:cNvSpPr txBox="1"/>
          <p:nvPr/>
        </p:nvSpPr>
        <p:spPr>
          <a:xfrm>
            <a:off x="3491596" y="4245428"/>
            <a:ext cx="53719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因为总是要分享到微信，估计需要一个</a:t>
            </a:r>
            <a:endParaRPr lang="en-US" altLang="zh-CN" dirty="0"/>
          </a:p>
          <a:p>
            <a:r>
              <a:rPr lang="zh-CN" altLang="en-US" dirty="0"/>
              <a:t>分享到微信的页面，见下张</a:t>
            </a:r>
            <a:r>
              <a:rPr lang="en-US" altLang="zh-CN" dirty="0"/>
              <a:t>ppt</a:t>
            </a:r>
            <a:r>
              <a:rPr lang="zh-CN" altLang="en-US" dirty="0"/>
              <a:t>。。这个帖子点进去</a:t>
            </a:r>
            <a:endParaRPr lang="en-US" altLang="zh-CN" dirty="0"/>
          </a:p>
          <a:p>
            <a:r>
              <a:rPr lang="zh-CN" altLang="en-US" dirty="0"/>
              <a:t>是这样的</a:t>
            </a:r>
          </a:p>
        </p:txBody>
      </p:sp>
    </p:spTree>
    <p:extLst>
      <p:ext uri="{BB962C8B-B14F-4D97-AF65-F5344CB8AC3E}">
        <p14:creationId xmlns:p14="http://schemas.microsoft.com/office/powerpoint/2010/main" val="1935920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63954B-2EEE-4710-87F9-38143C776F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180" y="0"/>
            <a:ext cx="316718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0083BC8-3182-4D35-B991-6FCCA18095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67180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B615EFE-8083-49D4-9FB7-4F3C8E979E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330" y="0"/>
            <a:ext cx="3167180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B457021-D942-4579-9A7B-A9F003F1BC7A}"/>
              </a:ext>
            </a:extLst>
          </p:cNvPr>
          <p:cNvSpPr txBox="1"/>
          <p:nvPr/>
        </p:nvSpPr>
        <p:spPr>
          <a:xfrm>
            <a:off x="9501540" y="282321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你看下这个页面怎么做</a:t>
            </a:r>
          </a:p>
        </p:txBody>
      </p:sp>
    </p:spTree>
    <p:extLst>
      <p:ext uri="{BB962C8B-B14F-4D97-AF65-F5344CB8AC3E}">
        <p14:creationId xmlns:p14="http://schemas.microsoft.com/office/powerpoint/2010/main" val="275928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EED8B9E-BD62-44A5-810E-EA0492F09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67180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7445F58-C974-4F7D-8DCC-DF424CDEF078}"/>
              </a:ext>
            </a:extLst>
          </p:cNvPr>
          <p:cNvSpPr txBox="1"/>
          <p:nvPr/>
        </p:nvSpPr>
        <p:spPr>
          <a:xfrm>
            <a:off x="3993502" y="877078"/>
            <a:ext cx="776045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选择板块，，选择方式不要像下面那样滚动。。最好是点分类旁边的</a:t>
            </a:r>
            <a:endParaRPr lang="en-US" altLang="zh-CN" dirty="0"/>
          </a:p>
          <a:p>
            <a:r>
              <a:rPr lang="zh-CN" altLang="en-US" dirty="0"/>
              <a:t>菜单显示一样。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下面那个分类，改下，改成标签    </a:t>
            </a:r>
            <a:r>
              <a:rPr lang="en-US" altLang="zh-CN" dirty="0"/>
              <a:t>#</a:t>
            </a:r>
            <a:r>
              <a:rPr lang="zh-CN" altLang="en-US" dirty="0"/>
              <a:t>情感交流</a:t>
            </a:r>
            <a:r>
              <a:rPr lang="en-US" altLang="zh-CN" dirty="0"/>
              <a:t># </a:t>
            </a:r>
            <a:r>
              <a:rPr lang="zh-CN" altLang="en-US" dirty="0"/>
              <a:t>等一堆类似的标签， 会显示</a:t>
            </a:r>
            <a:endParaRPr lang="en-US" altLang="zh-CN" dirty="0"/>
          </a:p>
          <a:p>
            <a:r>
              <a:rPr lang="zh-CN" altLang="en-US" dirty="0"/>
              <a:t>在文字最前面。点击那个箭头， 会出现一堆陈列的标签，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72FAB43B-F1B1-4D74-B121-B27ACCB7D57A}"/>
              </a:ext>
            </a:extLst>
          </p:cNvPr>
          <p:cNvCxnSpPr/>
          <p:nvPr/>
        </p:nvCxnSpPr>
        <p:spPr>
          <a:xfrm flipH="1">
            <a:off x="1810139" y="1194318"/>
            <a:ext cx="2118049" cy="2313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3F560FDB-E972-4C59-9418-048D4E6CBEF3}"/>
              </a:ext>
            </a:extLst>
          </p:cNvPr>
          <p:cNvCxnSpPr/>
          <p:nvPr/>
        </p:nvCxnSpPr>
        <p:spPr>
          <a:xfrm flipH="1">
            <a:off x="2332653" y="2631404"/>
            <a:ext cx="2547257" cy="1334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B6CC88DB-6311-4A0F-97AC-2129E5AA0F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27" b="46939"/>
          <a:stretch/>
        </p:blipFill>
        <p:spPr>
          <a:xfrm>
            <a:off x="3717686" y="3825722"/>
            <a:ext cx="3167180" cy="2519266"/>
          </a:xfrm>
          <a:prstGeom prst="rect">
            <a:avLst/>
          </a:prstGeom>
        </p:spPr>
      </p:pic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84781122-EC3F-4E3E-8680-DFC7C615184F}"/>
              </a:ext>
            </a:extLst>
          </p:cNvPr>
          <p:cNvCxnSpPr>
            <a:cxnSpLocks/>
          </p:cNvCxnSpPr>
          <p:nvPr/>
        </p:nvCxnSpPr>
        <p:spPr>
          <a:xfrm flipH="1">
            <a:off x="5206482" y="3508310"/>
            <a:ext cx="293351" cy="606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3D60447E-0DF2-4869-9991-A09CBEE39286}"/>
              </a:ext>
            </a:extLst>
          </p:cNvPr>
          <p:cNvSpPr txBox="1"/>
          <p:nvPr/>
        </p:nvSpPr>
        <p:spPr>
          <a:xfrm>
            <a:off x="4988004" y="32443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选择板块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5AA1151-DBFA-4C31-AE9D-21E80FDDFF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74" b="67075"/>
          <a:stretch/>
        </p:blipFill>
        <p:spPr>
          <a:xfrm>
            <a:off x="7435372" y="5141338"/>
            <a:ext cx="3166584" cy="1203650"/>
          </a:xfrm>
          <a:prstGeom prst="rect">
            <a:avLst/>
          </a:prstGeom>
        </p:spPr>
      </p:pic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7B30F06-6AD5-4F2C-BA0F-2C46B973FD95}"/>
              </a:ext>
            </a:extLst>
          </p:cNvPr>
          <p:cNvCxnSpPr>
            <a:cxnSpLocks/>
          </p:cNvCxnSpPr>
          <p:nvPr/>
        </p:nvCxnSpPr>
        <p:spPr>
          <a:xfrm flipH="1">
            <a:off x="8248261" y="4506686"/>
            <a:ext cx="125401" cy="634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4751D9CB-C75D-4D0B-BE64-7E2E2F64B010}"/>
              </a:ext>
            </a:extLst>
          </p:cNvPr>
          <p:cNvSpPr txBox="1"/>
          <p:nvPr/>
        </p:nvSpPr>
        <p:spPr>
          <a:xfrm>
            <a:off x="8080310" y="41148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标签</a:t>
            </a:r>
          </a:p>
        </p:txBody>
      </p:sp>
    </p:spTree>
    <p:extLst>
      <p:ext uri="{BB962C8B-B14F-4D97-AF65-F5344CB8AC3E}">
        <p14:creationId xmlns:p14="http://schemas.microsoft.com/office/powerpoint/2010/main" val="3016514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190</Words>
  <Application>Microsoft Office PowerPoint</Application>
  <PresentationFormat>宽屏</PresentationFormat>
  <Paragraphs>27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Shanguang Ping</dc:creator>
  <cp:lastModifiedBy>Shanguang Ping</cp:lastModifiedBy>
  <cp:revision>9</cp:revision>
  <dcterms:created xsi:type="dcterms:W3CDTF">2019-04-13T11:10:04Z</dcterms:created>
  <dcterms:modified xsi:type="dcterms:W3CDTF">2019-04-13T12:09:33Z</dcterms:modified>
</cp:coreProperties>
</file>

<file path=docProps/thumbnail.jpeg>
</file>